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60" r:id="rId4"/>
    <p:sldId id="261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17" userDrawn="1">
          <p15:clr>
            <a:srgbClr val="A4A3A4"/>
          </p15:clr>
        </p15:guide>
        <p15:guide id="2" pos="69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胡 长俊" initials="胡" lastIdx="3" clrIdx="0">
    <p:extLst>
      <p:ext uri="{19B8F6BF-5375-455C-9EA6-DF929625EA0E}">
        <p15:presenceInfo xmlns:p15="http://schemas.microsoft.com/office/powerpoint/2012/main" userId="3e055eef969c805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2C34"/>
    <a:srgbClr val="C8161E"/>
    <a:srgbClr val="FFFFFF"/>
    <a:srgbClr val="E51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3" autoAdjust="0"/>
    <p:restoredTop sz="88025" autoAdjust="0"/>
  </p:normalViewPr>
  <p:slideViewPr>
    <p:cSldViewPr snapToGrid="0">
      <p:cViewPr varScale="1">
        <p:scale>
          <a:sx n="97" d="100"/>
          <a:sy n="97" d="100"/>
        </p:scale>
        <p:origin x="180" y="84"/>
      </p:cViewPr>
      <p:guideLst>
        <p:guide pos="3817"/>
        <p:guide pos="69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66384-55F3-4313-A7F4-CF1A517B814F}" type="datetimeFigureOut">
              <a:rPr lang="zh-CN" altLang="en-US" smtClean="0"/>
              <a:t>2020/9/24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A5242-06CB-43E0-A870-133D0240A8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845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建筑物&#10;&#10;自动生成的说明"/>
          <p:cNvPicPr>
            <a:picLocks noChangeAspect="1"/>
          </p:cNvPicPr>
          <p:nvPr userDrawn="1"/>
        </p:nvPicPr>
        <p:blipFill>
          <a:blip r:embed="rId2">
            <a:alphaModFix amt="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3" y="51177"/>
            <a:ext cx="2169174" cy="713098"/>
          </a:xfrm>
          <a:prstGeom prst="rect">
            <a:avLst/>
          </a:prstGeom>
        </p:spPr>
      </p:pic>
      <p:sp>
        <p:nvSpPr>
          <p:cNvPr id="22" name="标题 1"/>
          <p:cNvSpPr>
            <a:spLocks noGrp="1"/>
          </p:cNvSpPr>
          <p:nvPr>
            <p:ph type="title" hasCustomPrompt="1"/>
          </p:nvPr>
        </p:nvSpPr>
        <p:spPr>
          <a:xfrm>
            <a:off x="1069561" y="2016174"/>
            <a:ext cx="10052879" cy="106085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0" hasCustomPrompt="1"/>
          </p:nvPr>
        </p:nvSpPr>
        <p:spPr>
          <a:xfrm>
            <a:off x="4644345" y="5196924"/>
            <a:ext cx="2903311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fld id="{DE506FFD-8B27-444A-964F-E64D0BB3DAF0}" type="datetime2">
              <a:rPr lang="zh-CN" altLang="en-US" smtClean="0"/>
              <a:t>​</a:t>
            </a:fld>
            <a:endParaRPr lang="zh-CN" altLang="en-US" dirty="0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4034910" y="4407403"/>
            <a:ext cx="4122181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35" name="图片 34"/>
          <p:cNvPicPr>
            <a:picLocks noChangeAspect="1"/>
          </p:cNvPicPr>
          <p:nvPr userDrawn="1"/>
        </p:nvPicPr>
        <p:blipFill rotWithShape="1">
          <a:blip r:embed="rId4" cstate="print"/>
          <a:srcRect l="74359" r="1346"/>
          <a:stretch>
            <a:fillRect/>
          </a:stretch>
        </p:blipFill>
        <p:spPr>
          <a:xfrm>
            <a:off x="8870172" y="274183"/>
            <a:ext cx="3002280" cy="411617"/>
          </a:xfrm>
          <a:prstGeom prst="rect">
            <a:avLst/>
          </a:prstGeom>
        </p:spPr>
      </p:pic>
      <p:grpSp>
        <p:nvGrpSpPr>
          <p:cNvPr id="2" name="组合 1"/>
          <p:cNvGrpSpPr/>
          <p:nvPr userDrawn="1"/>
        </p:nvGrpSpPr>
        <p:grpSpPr>
          <a:xfrm>
            <a:off x="3352562" y="6244170"/>
            <a:ext cx="5486876" cy="406590"/>
            <a:chOff x="3352562" y="6073254"/>
            <a:chExt cx="5486876" cy="406590"/>
          </a:xfrm>
        </p:grpSpPr>
        <p:pic>
          <p:nvPicPr>
            <p:cNvPr id="18" name="图片 17"/>
            <p:cNvPicPr>
              <a:picLocks noChangeAspect="1"/>
            </p:cNvPicPr>
            <p:nvPr userDrawn="1"/>
          </p:nvPicPr>
          <p:blipFill rotWithShape="1">
            <a:blip r:embed="rId5">
              <a:alphaModFix amt="35000"/>
            </a:blip>
            <a:srcRect t="9831" b="36385"/>
            <a:stretch>
              <a:fillRect/>
            </a:stretch>
          </p:blipFill>
          <p:spPr>
            <a:xfrm>
              <a:off x="3352562" y="6073254"/>
              <a:ext cx="5486876" cy="406590"/>
            </a:xfrm>
            <a:prstGeom prst="rect">
              <a:avLst/>
            </a:prstGeom>
          </p:spPr>
        </p:pic>
        <p:sp>
          <p:nvSpPr>
            <p:cNvPr id="37" name="椭圆 36"/>
            <p:cNvSpPr/>
            <p:nvPr userDrawn="1"/>
          </p:nvSpPr>
          <p:spPr>
            <a:xfrm>
              <a:off x="6051000" y="6259222"/>
              <a:ext cx="90000" cy="90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2" name="直接连接符 11"/>
          <p:cNvCxnSpPr/>
          <p:nvPr userDrawn="1"/>
        </p:nvCxnSpPr>
        <p:spPr>
          <a:xfrm>
            <a:off x="1236000" y="1458025"/>
            <a:ext cx="9720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1191000" y="3673905"/>
            <a:ext cx="9720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77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18" name="平行四边形 17"/>
          <p:cNvSpPr/>
          <p:nvPr userDrawn="1"/>
        </p:nvSpPr>
        <p:spPr>
          <a:xfrm>
            <a:off x="0" y="1"/>
            <a:ext cx="12191483" cy="685800"/>
          </a:xfrm>
          <a:prstGeom prst="parallelogram">
            <a:avLst>
              <a:gd name="adj" fmla="val 444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 descr="图片包含 户外, 标牌, 黑色&#10;&#10;自动生成的说明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6" y="73482"/>
            <a:ext cx="538838" cy="538838"/>
          </a:xfrm>
          <a:prstGeom prst="rect">
            <a:avLst/>
          </a:prstGeom>
        </p:spPr>
      </p:pic>
      <p:sp>
        <p:nvSpPr>
          <p:cNvPr id="8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1075351" y="43657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9" name="文本占位符 31"/>
          <p:cNvSpPr>
            <a:spLocks noGrp="1"/>
          </p:cNvSpPr>
          <p:nvPr>
            <p:ph type="body" sz="quarter" idx="12"/>
          </p:nvPr>
        </p:nvSpPr>
        <p:spPr>
          <a:xfrm>
            <a:off x="319056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" name="文本占位符 31"/>
          <p:cNvSpPr>
            <a:spLocks noGrp="1"/>
          </p:cNvSpPr>
          <p:nvPr>
            <p:ph type="body" sz="quarter" idx="13"/>
          </p:nvPr>
        </p:nvSpPr>
        <p:spPr>
          <a:xfrm>
            <a:off x="4788940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319056" y="766710"/>
            <a:ext cx="11568144" cy="4765791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30000"/>
              </a:lnSpc>
              <a:buFontTx/>
              <a:buBlip>
                <a:blip r:embed="rId4"/>
              </a:buBlip>
              <a:defRPr sz="2000">
                <a:solidFill>
                  <a:schemeClr val="accent2"/>
                </a:solidFill>
              </a:defRPr>
            </a:lvl1pPr>
            <a:lvl2pPr>
              <a:lnSpc>
                <a:spcPct val="130000"/>
              </a:lnSpc>
              <a:defRPr sz="2000">
                <a:solidFill>
                  <a:schemeClr val="accent2"/>
                </a:solidFill>
              </a:defRPr>
            </a:lvl2pPr>
            <a:lvl3pPr>
              <a:lnSpc>
                <a:spcPct val="130000"/>
              </a:lnSpc>
              <a:defRPr sz="1800">
                <a:solidFill>
                  <a:schemeClr val="accent2"/>
                </a:solidFill>
              </a:defRPr>
            </a:lvl3pPr>
            <a:lvl4pPr>
              <a:lnSpc>
                <a:spcPct val="130000"/>
              </a:lnSpc>
              <a:defRPr sz="1600">
                <a:solidFill>
                  <a:schemeClr val="accent2"/>
                </a:solidFill>
              </a:defRPr>
            </a:lvl4pPr>
            <a:lvl5pPr>
              <a:lnSpc>
                <a:spcPct val="130000"/>
              </a:lnSpc>
              <a:defRPr sz="1600"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" name="平行四边形 20"/>
          <p:cNvSpPr/>
          <p:nvPr userDrawn="1"/>
        </p:nvSpPr>
        <p:spPr>
          <a:xfrm>
            <a:off x="11428834" y="119857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平行四边形 21"/>
          <p:cNvSpPr/>
          <p:nvPr userDrawn="1"/>
        </p:nvSpPr>
        <p:spPr>
          <a:xfrm>
            <a:off x="11016782" y="322602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5" cstate="print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  <p:sp>
        <p:nvSpPr>
          <p:cNvPr id="4" name="图片占位符 3"/>
          <p:cNvSpPr>
            <a:spLocks noGrp="1"/>
          </p:cNvSpPr>
          <p:nvPr>
            <p:ph type="pic" sz="quarter" idx="15" hasCustomPrompt="1"/>
          </p:nvPr>
        </p:nvSpPr>
        <p:spPr>
          <a:xfrm>
            <a:off x="6973455" y="1195097"/>
            <a:ext cx="4043327" cy="3866429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点击插入图片</a:t>
            </a:r>
          </a:p>
        </p:txBody>
      </p:sp>
    </p:spTree>
    <p:extLst>
      <p:ext uri="{BB962C8B-B14F-4D97-AF65-F5344CB8AC3E}">
        <p14:creationId xmlns:p14="http://schemas.microsoft.com/office/powerpoint/2010/main" val="66310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 descr="图片包含 建筑物&#10;&#10;自动生成的说明"/>
          <p:cNvPicPr>
            <a:picLocks noChangeAspect="1"/>
          </p:cNvPicPr>
          <p:nvPr userDrawn="1"/>
        </p:nvPicPr>
        <p:blipFill>
          <a:blip r:embed="rId2">
            <a:alphaModFix amt="20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cxnSp>
        <p:nvCxnSpPr>
          <p:cNvPr id="13" name="直接连接符 12"/>
          <p:cNvCxnSpPr/>
          <p:nvPr userDrawn="1"/>
        </p:nvCxnSpPr>
        <p:spPr>
          <a:xfrm>
            <a:off x="304800" y="3429000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9689690" y="3429000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 descr="图片包含 户外, 标牌, 黑色&#10;&#10;自动生成的说明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828" y="853340"/>
            <a:ext cx="1656344" cy="1656344"/>
          </a:xfrm>
          <a:prstGeom prst="rect">
            <a:avLst/>
          </a:prstGeom>
        </p:spPr>
      </p:pic>
      <p:sp>
        <p:nvSpPr>
          <p:cNvPr id="20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2555162" y="3129756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6000" b="1" spc="600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4">
            <a:alphaModFix amt="20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9831" b="36385"/>
          <a:stretch>
            <a:fillRect/>
          </a:stretch>
        </p:blipFill>
        <p:spPr>
          <a:xfrm>
            <a:off x="3352562" y="6146610"/>
            <a:ext cx="5486876" cy="40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48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-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建筑物&#10;&#10;自动生成的说明"/>
          <p:cNvPicPr>
            <a:picLocks noChangeAspect="1"/>
          </p:cNvPicPr>
          <p:nvPr userDrawn="1"/>
        </p:nvPicPr>
        <p:blipFill>
          <a:blip r:embed="rId2">
            <a:alphaModFix amt="20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cxnSp>
        <p:nvCxnSpPr>
          <p:cNvPr id="13" name="直接连接符 12"/>
          <p:cNvCxnSpPr/>
          <p:nvPr userDrawn="1"/>
        </p:nvCxnSpPr>
        <p:spPr>
          <a:xfrm>
            <a:off x="7322504" y="1488254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322504" y="4146847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5033473" y="2496180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6000" b="1" spc="600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001" y="1860735"/>
            <a:ext cx="2858911" cy="2332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4">
            <a:alphaModFix amt="20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9831" b="36385"/>
          <a:stretch>
            <a:fillRect/>
          </a:stretch>
        </p:blipFill>
        <p:spPr>
          <a:xfrm>
            <a:off x="3352562" y="6146610"/>
            <a:ext cx="5486876" cy="40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137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-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离页连接符 1"/>
          <p:cNvSpPr/>
          <p:nvPr userDrawn="1"/>
        </p:nvSpPr>
        <p:spPr>
          <a:xfrm>
            <a:off x="3419386" y="0"/>
            <a:ext cx="5353229" cy="5219695"/>
          </a:xfrm>
          <a:prstGeom prst="flowChartOffpage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2952571" y="2609847"/>
            <a:ext cx="6286859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5400" b="1" spc="600">
                <a:solidFill>
                  <a:schemeClr val="accent1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>
            <a:alphaModFix amt="20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9831" b="36385"/>
          <a:stretch>
            <a:fillRect/>
          </a:stretch>
        </p:blipFill>
        <p:spPr>
          <a:xfrm>
            <a:off x="3352562" y="6146610"/>
            <a:ext cx="5486876" cy="4065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410" y="188997"/>
            <a:ext cx="3019180" cy="2116050"/>
          </a:xfrm>
          <a:prstGeom prst="rect">
            <a:avLst/>
          </a:prstGeom>
        </p:spPr>
      </p:pic>
      <p:sp>
        <p:nvSpPr>
          <p:cNvPr id="18" name="任意多边形: 形状 17"/>
          <p:cNvSpPr/>
          <p:nvPr userDrawn="1"/>
        </p:nvSpPr>
        <p:spPr>
          <a:xfrm>
            <a:off x="3419386" y="4393629"/>
            <a:ext cx="5353229" cy="1461642"/>
          </a:xfrm>
          <a:custGeom>
            <a:avLst/>
            <a:gdLst>
              <a:gd name="connsiteX0" fmla="*/ 0 w 5353229"/>
              <a:gd name="connsiteY0" fmla="*/ 0 h 1461642"/>
              <a:gd name="connsiteX1" fmla="*/ 2676615 w 5353229"/>
              <a:gd name="connsiteY1" fmla="*/ 1043939 h 1461642"/>
              <a:gd name="connsiteX2" fmla="*/ 5353229 w 5353229"/>
              <a:gd name="connsiteY2" fmla="*/ 0 h 1461642"/>
              <a:gd name="connsiteX3" fmla="*/ 5353229 w 5353229"/>
              <a:gd name="connsiteY3" fmla="*/ 417703 h 1461642"/>
              <a:gd name="connsiteX4" fmla="*/ 2676615 w 5353229"/>
              <a:gd name="connsiteY4" fmla="*/ 1461642 h 1461642"/>
              <a:gd name="connsiteX5" fmla="*/ 0 w 5353229"/>
              <a:gd name="connsiteY5" fmla="*/ 417703 h 14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3229" h="1461642">
                <a:moveTo>
                  <a:pt x="0" y="0"/>
                </a:moveTo>
                <a:lnTo>
                  <a:pt x="2676615" y="1043939"/>
                </a:lnTo>
                <a:lnTo>
                  <a:pt x="5353229" y="0"/>
                </a:lnTo>
                <a:lnTo>
                  <a:pt x="5353229" y="417703"/>
                </a:lnTo>
                <a:lnTo>
                  <a:pt x="2676615" y="1461642"/>
                </a:lnTo>
                <a:lnTo>
                  <a:pt x="0" y="41770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 descr="图片包含 建筑物&#10;&#10;自动生成的说明"/>
          <p:cNvPicPr>
            <a:picLocks noChangeAspect="1"/>
          </p:cNvPicPr>
          <p:nvPr userDrawn="1"/>
        </p:nvPicPr>
        <p:blipFill>
          <a:blip r:embed="rId4">
            <a:alphaModFix amt="20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762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7060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（lowpoly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2858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44C6-89F0-466C-949F-E70AD7267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1022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722EA9-4ECF-4A12-9B41-4D9216F80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AE96787-F51D-4AD1-A85E-2A7A8AF533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644C6-89F0-466C-949F-E70AD7267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396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>
            <a:off x="0" y="749300"/>
            <a:ext cx="12203394" cy="319193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pic>
        <p:nvPicPr>
          <p:cNvPr id="8" name="图片 7" descr="图片包含 建筑物&#10;&#10;自动生成的说明"/>
          <p:cNvPicPr>
            <a:picLocks noChangeAspect="1"/>
          </p:cNvPicPr>
          <p:nvPr userDrawn="1"/>
        </p:nvPicPr>
        <p:blipFill>
          <a:blip r:embed="rId2">
            <a:alphaModFix amt="5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3" y="51177"/>
            <a:ext cx="2169174" cy="713098"/>
          </a:xfrm>
          <a:prstGeom prst="rect">
            <a:avLst/>
          </a:prstGeom>
        </p:spPr>
      </p:pic>
      <p:sp>
        <p:nvSpPr>
          <p:cNvPr id="22" name="标题 1"/>
          <p:cNvSpPr>
            <a:spLocks noGrp="1"/>
          </p:cNvSpPr>
          <p:nvPr>
            <p:ph type="title" hasCustomPrompt="1"/>
          </p:nvPr>
        </p:nvSpPr>
        <p:spPr>
          <a:xfrm>
            <a:off x="1069561" y="3383857"/>
            <a:ext cx="10052879" cy="106085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>
            <a:lvl1pPr algn="ctr"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0" hasCustomPrompt="1"/>
          </p:nvPr>
        </p:nvSpPr>
        <p:spPr>
          <a:xfrm>
            <a:off x="4644345" y="5798690"/>
            <a:ext cx="2903311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fld id="{C6124F18-99FF-4E25-B026-C95B196756F6}" type="datetime2">
              <a:rPr lang="zh-CN" altLang="en-US" smtClean="0"/>
              <a:t>​</a:t>
            </a:fld>
            <a:endParaRPr lang="zh-CN" altLang="en-US" dirty="0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4034910" y="5052868"/>
            <a:ext cx="4122181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35" name="图片 34"/>
          <p:cNvPicPr>
            <a:picLocks noChangeAspect="1"/>
          </p:cNvPicPr>
          <p:nvPr userDrawn="1"/>
        </p:nvPicPr>
        <p:blipFill rotWithShape="1">
          <a:blip r:embed="rId4" cstate="print"/>
          <a:srcRect l="74359" r="1346"/>
          <a:stretch>
            <a:fillRect/>
          </a:stretch>
        </p:blipFill>
        <p:spPr>
          <a:xfrm>
            <a:off x="8870172" y="274183"/>
            <a:ext cx="3002280" cy="411617"/>
          </a:xfrm>
          <a:prstGeom prst="rect">
            <a:avLst/>
          </a:prstGeom>
        </p:spPr>
      </p:pic>
      <p:grpSp>
        <p:nvGrpSpPr>
          <p:cNvPr id="2" name="组合 1"/>
          <p:cNvGrpSpPr/>
          <p:nvPr userDrawn="1"/>
        </p:nvGrpSpPr>
        <p:grpSpPr>
          <a:xfrm>
            <a:off x="3352562" y="6252715"/>
            <a:ext cx="5486876" cy="406590"/>
            <a:chOff x="3352562" y="6073254"/>
            <a:chExt cx="5486876" cy="406590"/>
          </a:xfrm>
        </p:grpSpPr>
        <p:pic>
          <p:nvPicPr>
            <p:cNvPr id="18" name="图片 17"/>
            <p:cNvPicPr>
              <a:picLocks noChangeAspect="1"/>
            </p:cNvPicPr>
            <p:nvPr userDrawn="1"/>
          </p:nvPicPr>
          <p:blipFill rotWithShape="1">
            <a:blip r:embed="rId5">
              <a:alphaModFix amt="35000"/>
            </a:blip>
            <a:srcRect t="9831" b="36385"/>
            <a:stretch>
              <a:fillRect/>
            </a:stretch>
          </p:blipFill>
          <p:spPr>
            <a:xfrm>
              <a:off x="3352562" y="6073254"/>
              <a:ext cx="5486876" cy="406590"/>
            </a:xfrm>
            <a:prstGeom prst="rect">
              <a:avLst/>
            </a:prstGeom>
          </p:spPr>
        </p:pic>
        <p:sp>
          <p:nvSpPr>
            <p:cNvPr id="37" name="椭圆 36"/>
            <p:cNvSpPr/>
            <p:nvPr userDrawn="1"/>
          </p:nvSpPr>
          <p:spPr>
            <a:xfrm>
              <a:off x="6051000" y="6259222"/>
              <a:ext cx="90000" cy="90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463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5" name="平行四边形 4"/>
          <p:cNvSpPr/>
          <p:nvPr userDrawn="1"/>
        </p:nvSpPr>
        <p:spPr>
          <a:xfrm>
            <a:off x="4144710" y="1537750"/>
            <a:ext cx="8047290" cy="3189811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图片包含 建筑物&#10;&#10;自动生成的说明"/>
          <p:cNvPicPr>
            <a:picLocks noChangeAspect="1"/>
          </p:cNvPicPr>
          <p:nvPr userDrawn="1"/>
        </p:nvPicPr>
        <p:blipFill>
          <a:blip r:embed="rId3" cstate="print">
            <a:alphaModFix amt="10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986" y="2142500"/>
            <a:ext cx="8047290" cy="2590938"/>
          </a:xfrm>
          <a:prstGeom prst="rect">
            <a:avLst/>
          </a:prstGeom>
        </p:spPr>
      </p:pic>
      <p:sp>
        <p:nvSpPr>
          <p:cNvPr id="22" name="标题 1"/>
          <p:cNvSpPr>
            <a:spLocks noGrp="1"/>
          </p:cNvSpPr>
          <p:nvPr>
            <p:ph type="title" hasCustomPrompt="1"/>
          </p:nvPr>
        </p:nvSpPr>
        <p:spPr>
          <a:xfrm>
            <a:off x="5281297" y="2602227"/>
            <a:ext cx="6426437" cy="1060855"/>
          </a:xfrm>
          <a:prstGeom prst="rect">
            <a:avLst/>
          </a:prstGeom>
          <a:noFill/>
          <a:effectLst/>
        </p:spPr>
        <p:txBody>
          <a:bodyPr anchor="ctr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0" hasCustomPrompt="1"/>
          </p:nvPr>
        </p:nvSpPr>
        <p:spPr>
          <a:xfrm>
            <a:off x="7341280" y="4870088"/>
            <a:ext cx="2244701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fld id="{C6124F18-99FF-4E25-B026-C95B196756F6}" type="datetime2">
              <a:rPr lang="zh-CN" altLang="en-US" smtClean="0"/>
              <a:t>​</a:t>
            </a:fld>
            <a:endParaRPr lang="zh-CN" altLang="en-US" dirty="0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6819584" y="3810704"/>
            <a:ext cx="3349862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2"/>
          </p:nvPr>
        </p:nvSpPr>
        <p:spPr>
          <a:xfrm>
            <a:off x="0" y="1119382"/>
            <a:ext cx="6323888" cy="4026547"/>
          </a:xfrm>
          <a:custGeom>
            <a:avLst/>
            <a:gdLst>
              <a:gd name="connsiteX0" fmla="*/ 0 w 4827208"/>
              <a:gd name="connsiteY0" fmla="*/ 0 h 3236615"/>
              <a:gd name="connsiteX1" fmla="*/ 4827208 w 4827208"/>
              <a:gd name="connsiteY1" fmla="*/ 0 h 3236615"/>
              <a:gd name="connsiteX2" fmla="*/ 3218537 w 4827208"/>
              <a:gd name="connsiteY2" fmla="*/ 3236615 h 3236615"/>
              <a:gd name="connsiteX3" fmla="*/ 0 w 4827208"/>
              <a:gd name="connsiteY3" fmla="*/ 3236615 h 3236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7208" h="3236615">
                <a:moveTo>
                  <a:pt x="0" y="0"/>
                </a:moveTo>
                <a:lnTo>
                  <a:pt x="4827208" y="0"/>
                </a:lnTo>
                <a:lnTo>
                  <a:pt x="3218537" y="3236615"/>
                </a:lnTo>
                <a:lnTo>
                  <a:pt x="0" y="3236615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24558" y="4410381"/>
            <a:ext cx="3935296" cy="20929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3" y="51177"/>
            <a:ext cx="2169174" cy="713098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 userDrawn="1"/>
        </p:nvPicPr>
        <p:blipFill rotWithShape="1">
          <a:blip r:embed="rId6" cstate="print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67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4" name="组合 3"/>
          <p:cNvGrpSpPr/>
          <p:nvPr userDrawn="1"/>
        </p:nvGrpSpPr>
        <p:grpSpPr>
          <a:xfrm>
            <a:off x="304800" y="2455636"/>
            <a:ext cx="4122059" cy="1462680"/>
            <a:chOff x="304800" y="2709636"/>
            <a:chExt cx="4122059" cy="1462680"/>
          </a:xfrm>
        </p:grpSpPr>
        <p:grpSp>
          <p:nvGrpSpPr>
            <p:cNvPr id="5" name="组合 4"/>
            <p:cNvGrpSpPr/>
            <p:nvPr/>
          </p:nvGrpSpPr>
          <p:grpSpPr>
            <a:xfrm>
              <a:off x="304800" y="2709636"/>
              <a:ext cx="4122059" cy="1462680"/>
              <a:chOff x="667656" y="1497651"/>
              <a:chExt cx="4122059" cy="1462680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667656" y="1497651"/>
                <a:ext cx="4122059" cy="1438728"/>
                <a:chOff x="537028" y="1493158"/>
                <a:chExt cx="4122059" cy="1438728"/>
              </a:xfrm>
            </p:grpSpPr>
            <p:sp>
              <p:nvSpPr>
                <p:cNvPr id="10" name="矩形 9"/>
                <p:cNvSpPr/>
                <p:nvPr/>
              </p:nvSpPr>
              <p:spPr>
                <a:xfrm>
                  <a:off x="537029" y="1493158"/>
                  <a:ext cx="4122058" cy="14387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pic>
              <p:nvPicPr>
                <p:cNvPr id="11" name="图片 10" descr="图片包含 建筑物&#10;&#10;自动生成的说明"/>
                <p:cNvPicPr>
                  <a:picLocks noChangeAspect="1"/>
                </p:cNvPicPr>
                <p:nvPr/>
              </p:nvPicPr>
              <p:blipFill>
                <a:blip r:embed="rId3" cstate="print">
                  <a:alphaModFix amt="25000"/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7028" y="1604731"/>
                  <a:ext cx="4122058" cy="1327155"/>
                </a:xfrm>
                <a:prstGeom prst="rect">
                  <a:avLst/>
                </a:prstGeom>
                <a:effectLst/>
              </p:spPr>
            </p:pic>
          </p:grpSp>
          <p:sp>
            <p:nvSpPr>
              <p:cNvPr id="8" name="文本框 7"/>
              <p:cNvSpPr txBox="1"/>
              <p:nvPr/>
            </p:nvSpPr>
            <p:spPr>
              <a:xfrm>
                <a:off x="2387598" y="1755350"/>
                <a:ext cx="223519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5400" b="1" dirty="0">
                    <a:solidFill>
                      <a:schemeClr val="accent1"/>
                    </a:solidFill>
                  </a:rPr>
                  <a:t>目  录</a:t>
                </a:r>
              </a:p>
            </p:txBody>
          </p:sp>
          <p:sp>
            <p:nvSpPr>
              <p:cNvPr id="9" name="矩形 8"/>
              <p:cNvSpPr/>
              <p:nvPr/>
            </p:nvSpPr>
            <p:spPr>
              <a:xfrm rot="16200000">
                <a:off x="2683685" y="854302"/>
                <a:ext cx="90000" cy="4122058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887" y="2871509"/>
              <a:ext cx="1590855" cy="1114981"/>
            </a:xfrm>
            <a:prstGeom prst="rect">
              <a:avLst/>
            </a:prstGeom>
          </p:spPr>
        </p:pic>
      </p:grpSp>
      <p:sp>
        <p:nvSpPr>
          <p:cNvPr id="13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5772150" y="0"/>
            <a:ext cx="641985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22" name="矩形 21"/>
          <p:cNvSpPr/>
          <p:nvPr userDrawn="1"/>
        </p:nvSpPr>
        <p:spPr>
          <a:xfrm flipV="1">
            <a:off x="5672624" y="0"/>
            <a:ext cx="90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82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4034970" y="685800"/>
            <a:ext cx="4122060" cy="1462680"/>
            <a:chOff x="667655" y="1497651"/>
            <a:chExt cx="4122060" cy="1462680"/>
          </a:xfrm>
        </p:grpSpPr>
        <p:grpSp>
          <p:nvGrpSpPr>
            <p:cNvPr id="7" name="组合 6"/>
            <p:cNvGrpSpPr/>
            <p:nvPr/>
          </p:nvGrpSpPr>
          <p:grpSpPr>
            <a:xfrm>
              <a:off x="667656" y="1497651"/>
              <a:ext cx="4122059" cy="1438728"/>
              <a:chOff x="537028" y="1493158"/>
              <a:chExt cx="4122059" cy="1438728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537029" y="1493158"/>
                <a:ext cx="4122058" cy="14387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1" name="图片 10" descr="图片包含 建筑物&#10;&#10;自动生成的说明"/>
              <p:cNvPicPr>
                <a:picLocks noChangeAspect="1"/>
              </p:cNvPicPr>
              <p:nvPr/>
            </p:nvPicPr>
            <p:blipFill>
              <a:blip r:embed="rId3" cstate="print">
                <a:alphaModFix amt="25000"/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7028" y="1604731"/>
                <a:ext cx="4122058" cy="1327155"/>
              </a:xfrm>
              <a:prstGeom prst="rect">
                <a:avLst/>
              </a:prstGeom>
              <a:effectLst/>
            </p:spPr>
          </p:pic>
        </p:grpSp>
        <p:sp>
          <p:nvSpPr>
            <p:cNvPr id="8" name="文本框 7"/>
            <p:cNvSpPr txBox="1"/>
            <p:nvPr/>
          </p:nvSpPr>
          <p:spPr>
            <a:xfrm>
              <a:off x="667655" y="1755350"/>
              <a:ext cx="41220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b="1" dirty="0">
                  <a:solidFill>
                    <a:schemeClr val="accent1"/>
                  </a:solidFill>
                </a:rPr>
                <a:t>目         录</a:t>
              </a:r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2683685" y="854302"/>
              <a:ext cx="90000" cy="4122058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047" y="797373"/>
            <a:ext cx="1590855" cy="1114981"/>
          </a:xfrm>
          <a:prstGeom prst="rect">
            <a:avLst/>
          </a:prstGeom>
        </p:spPr>
      </p:pic>
      <p:sp>
        <p:nvSpPr>
          <p:cNvPr id="13" name="图片占位符 12"/>
          <p:cNvSpPr>
            <a:spLocks noGrp="1"/>
          </p:cNvSpPr>
          <p:nvPr userDrawn="1">
            <p:ph type="pic" sz="quarter" idx="10"/>
          </p:nvPr>
        </p:nvSpPr>
        <p:spPr>
          <a:xfrm>
            <a:off x="-19050" y="3428999"/>
            <a:ext cx="12211050" cy="342899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 rot="16200000" flipV="1">
            <a:off x="6051001" y="-2738344"/>
            <a:ext cx="90000" cy="121989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09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42" name="矩形 41"/>
          <p:cNvSpPr/>
          <p:nvPr userDrawn="1"/>
        </p:nvSpPr>
        <p:spPr>
          <a:xfrm rot="16200000">
            <a:off x="6051000" y="-2616750"/>
            <a:ext cx="90000" cy="12192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图片占位符 33"/>
          <p:cNvSpPr>
            <a:spLocks noGrp="1"/>
          </p:cNvSpPr>
          <p:nvPr>
            <p:ph type="pic" sz="quarter" idx="10"/>
          </p:nvPr>
        </p:nvSpPr>
        <p:spPr>
          <a:xfrm>
            <a:off x="0" y="-19050"/>
            <a:ext cx="12192000" cy="3442348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4654075" y="3047028"/>
            <a:ext cx="6489700" cy="77534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pic>
        <p:nvPicPr>
          <p:cNvPr id="35" name="图片 34"/>
          <p:cNvPicPr>
            <a:picLocks noChangeAspect="1"/>
          </p:cNvPicPr>
          <p:nvPr userDrawn="1"/>
        </p:nvPicPr>
        <p:blipFill rotWithShape="1">
          <a:blip r:embed="rId3" cstate="print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  <p:sp>
        <p:nvSpPr>
          <p:cNvPr id="39" name="文本占位符 38"/>
          <p:cNvSpPr>
            <a:spLocks noGrp="1"/>
          </p:cNvSpPr>
          <p:nvPr>
            <p:ph type="body" sz="quarter" idx="11" hasCustomPrompt="1"/>
          </p:nvPr>
        </p:nvSpPr>
        <p:spPr>
          <a:xfrm>
            <a:off x="4654075" y="4054685"/>
            <a:ext cx="6489700" cy="153426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30000"/>
              </a:lnSpc>
              <a:buNone/>
              <a:defRPr sz="2200">
                <a:solidFill>
                  <a:schemeClr val="accent2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47486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过渡页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34" name="图片占位符 33"/>
          <p:cNvSpPr>
            <a:spLocks noGrp="1"/>
          </p:cNvSpPr>
          <p:nvPr>
            <p:ph type="pic" sz="quarter" idx="10"/>
          </p:nvPr>
        </p:nvSpPr>
        <p:spPr>
          <a:xfrm>
            <a:off x="0" y="-19050"/>
            <a:ext cx="5842000" cy="687705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6238874" y="3047028"/>
            <a:ext cx="5648325" cy="77534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9" name="文本占位符 38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4" y="4054685"/>
            <a:ext cx="5648325" cy="153426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30000"/>
              </a:lnSpc>
              <a:buNone/>
              <a:defRPr sz="2200">
                <a:solidFill>
                  <a:schemeClr val="accent2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3" cstate="print"/>
          <a:srcRect l="49487" r="1345"/>
          <a:stretch>
            <a:fillRect/>
          </a:stretch>
        </p:blipFill>
        <p:spPr>
          <a:xfrm>
            <a:off x="6238430" y="6041797"/>
            <a:ext cx="5920443" cy="41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594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 rotWithShape="1">
          <a:blip r:embed="rId3" cstate="print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  <p:sp>
        <p:nvSpPr>
          <p:cNvPr id="9" name="文本占位符 31"/>
          <p:cNvSpPr>
            <a:spLocks noGrp="1"/>
          </p:cNvSpPr>
          <p:nvPr>
            <p:ph type="body" sz="quarter" idx="12"/>
          </p:nvPr>
        </p:nvSpPr>
        <p:spPr>
          <a:xfrm>
            <a:off x="319056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" name="文本占位符 31"/>
          <p:cNvSpPr>
            <a:spLocks noGrp="1"/>
          </p:cNvSpPr>
          <p:nvPr>
            <p:ph type="body" sz="quarter" idx="13"/>
          </p:nvPr>
        </p:nvSpPr>
        <p:spPr>
          <a:xfrm>
            <a:off x="4788940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9" name="平行四边形 18"/>
          <p:cNvSpPr/>
          <p:nvPr userDrawn="1"/>
        </p:nvSpPr>
        <p:spPr>
          <a:xfrm>
            <a:off x="0" y="1"/>
            <a:ext cx="12191483" cy="685800"/>
          </a:xfrm>
          <a:prstGeom prst="parallelogram">
            <a:avLst>
              <a:gd name="adj" fmla="val 4305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0" name="图片 19" descr="图片包含 户外, 标牌, 黑色&#10;&#10;自动生成的说明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6" y="73482"/>
            <a:ext cx="538838" cy="538838"/>
          </a:xfrm>
          <a:prstGeom prst="rect">
            <a:avLst/>
          </a:prstGeom>
        </p:spPr>
      </p:pic>
      <p:sp>
        <p:nvSpPr>
          <p:cNvPr id="21" name="文本占位符 31"/>
          <p:cNvSpPr>
            <a:spLocks noGrp="1"/>
          </p:cNvSpPr>
          <p:nvPr>
            <p:ph type="body" sz="quarter" idx="14"/>
          </p:nvPr>
        </p:nvSpPr>
        <p:spPr>
          <a:xfrm>
            <a:off x="1075351" y="43657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1" name="平行四边形 10"/>
          <p:cNvSpPr/>
          <p:nvPr userDrawn="1"/>
        </p:nvSpPr>
        <p:spPr>
          <a:xfrm>
            <a:off x="11428834" y="119857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平行四边形 11"/>
          <p:cNvSpPr/>
          <p:nvPr userDrawn="1"/>
        </p:nvSpPr>
        <p:spPr>
          <a:xfrm>
            <a:off x="11016782" y="322602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287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(标题导航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9" name="文本占位符 31"/>
          <p:cNvSpPr>
            <a:spLocks noGrp="1"/>
          </p:cNvSpPr>
          <p:nvPr>
            <p:ph type="body" sz="quarter" idx="12"/>
          </p:nvPr>
        </p:nvSpPr>
        <p:spPr>
          <a:xfrm>
            <a:off x="319056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" name="文本占位符 31"/>
          <p:cNvSpPr>
            <a:spLocks noGrp="1"/>
          </p:cNvSpPr>
          <p:nvPr>
            <p:ph type="body" sz="quarter" idx="13"/>
          </p:nvPr>
        </p:nvSpPr>
        <p:spPr>
          <a:xfrm>
            <a:off x="4788940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9" name="平行四边形 18"/>
          <p:cNvSpPr/>
          <p:nvPr userDrawn="1"/>
        </p:nvSpPr>
        <p:spPr>
          <a:xfrm>
            <a:off x="0" y="1"/>
            <a:ext cx="12191483" cy="685800"/>
          </a:xfrm>
          <a:prstGeom prst="parallelogram">
            <a:avLst>
              <a:gd name="adj" fmla="val 4305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0" name="图片 19" descr="图片包含 户外, 标牌, 黑色&#10;&#10;自动生成的说明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56" y="73482"/>
            <a:ext cx="538838" cy="538838"/>
          </a:xfrm>
          <a:prstGeom prst="rect">
            <a:avLst/>
          </a:prstGeom>
        </p:spPr>
      </p:pic>
      <p:sp>
        <p:nvSpPr>
          <p:cNvPr id="11" name="平行四边形 10"/>
          <p:cNvSpPr/>
          <p:nvPr userDrawn="1"/>
        </p:nvSpPr>
        <p:spPr>
          <a:xfrm>
            <a:off x="995330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accent1"/>
                </a:solidFill>
              </a:rPr>
              <a:t>标题一</a:t>
            </a:r>
          </a:p>
        </p:txBody>
      </p:sp>
      <p:sp>
        <p:nvSpPr>
          <p:cNvPr id="12" name="平行四边形 11"/>
          <p:cNvSpPr/>
          <p:nvPr userDrawn="1"/>
        </p:nvSpPr>
        <p:spPr>
          <a:xfrm>
            <a:off x="2831521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标题二</a:t>
            </a:r>
          </a:p>
        </p:txBody>
      </p:sp>
      <p:sp>
        <p:nvSpPr>
          <p:cNvPr id="15" name="平行四边形 14"/>
          <p:cNvSpPr/>
          <p:nvPr userDrawn="1"/>
        </p:nvSpPr>
        <p:spPr>
          <a:xfrm>
            <a:off x="4645215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标题三</a:t>
            </a:r>
          </a:p>
        </p:txBody>
      </p:sp>
      <p:sp>
        <p:nvSpPr>
          <p:cNvPr id="16" name="平行四边形 15"/>
          <p:cNvSpPr/>
          <p:nvPr userDrawn="1"/>
        </p:nvSpPr>
        <p:spPr>
          <a:xfrm>
            <a:off x="6481406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标题四</a:t>
            </a:r>
          </a:p>
        </p:txBody>
      </p:sp>
      <p:sp>
        <p:nvSpPr>
          <p:cNvPr id="17" name="平行四边形 16"/>
          <p:cNvSpPr/>
          <p:nvPr userDrawn="1"/>
        </p:nvSpPr>
        <p:spPr>
          <a:xfrm>
            <a:off x="8295100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标题五</a:t>
            </a:r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4" cstate="print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  <p:sp>
        <p:nvSpPr>
          <p:cNvPr id="21" name="平行四边形 20"/>
          <p:cNvSpPr/>
          <p:nvPr userDrawn="1"/>
        </p:nvSpPr>
        <p:spPr>
          <a:xfrm>
            <a:off x="11428834" y="119857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平行四边形 21"/>
          <p:cNvSpPr/>
          <p:nvPr userDrawn="1"/>
        </p:nvSpPr>
        <p:spPr>
          <a:xfrm>
            <a:off x="11016782" y="322602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339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849970" y="6515101"/>
            <a:ext cx="1037230" cy="342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44C6-89F0-466C-949F-E70AD7267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08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>
            <a:extLst>
              <a:ext uri="{FF2B5EF4-FFF2-40B4-BE49-F238E27FC236}">
                <a16:creationId xmlns:a16="http://schemas.microsoft.com/office/drawing/2014/main" id="{40AFF9BB-FFD1-4E03-BFED-2B2C7BC80E3C}"/>
              </a:ext>
            </a:extLst>
          </p:cNvPr>
          <p:cNvSpPr txBox="1"/>
          <p:nvPr/>
        </p:nvSpPr>
        <p:spPr>
          <a:xfrm>
            <a:off x="8157028" y="4489356"/>
            <a:ext cx="2065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</a:rPr>
              <a:t>必须在此处添加照片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1798E26F-7BC6-4746-B231-24CC0D4126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>
                <a:latin typeface="Microsoft YaHei" charset="-122"/>
                <a:ea typeface="Microsoft YaHei" charset="-122"/>
                <a:cs typeface="Microsoft YaHei" charset="-122"/>
              </a:rPr>
              <a:t>基本情况</a:t>
            </a:r>
            <a:endParaRPr lang="zh-CN" altLang="en-US" dirty="0"/>
          </a:p>
        </p:txBody>
      </p:sp>
      <p:sp>
        <p:nvSpPr>
          <p:cNvPr id="7" name="内容占位符 11">
            <a:extLst>
              <a:ext uri="{FF2B5EF4-FFF2-40B4-BE49-F238E27FC236}">
                <a16:creationId xmlns:a16="http://schemas.microsoft.com/office/drawing/2014/main" id="{AAA5F378-24B8-4DAB-8B15-5CDE3B55E6C8}"/>
              </a:ext>
            </a:extLst>
          </p:cNvPr>
          <p:cNvSpPr txBox="1">
            <a:spLocks/>
          </p:cNvSpPr>
          <p:nvPr/>
        </p:nvSpPr>
        <p:spPr>
          <a:xfrm>
            <a:off x="1075351" y="803277"/>
            <a:ext cx="5391163" cy="5250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Calibri" panose="020F0502020204030204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8161E"/>
              </a:buClr>
              <a:buSzPct val="100000"/>
              <a:buFont typeface="Calibri" panose="020F0502020204030204" pitchFamily="34" charset="0"/>
              <a:buChar char="▪"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姓名：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8161E"/>
              </a:buClr>
              <a:buSzPct val="100000"/>
              <a:buFont typeface="Calibri" panose="020F0502020204030204" pitchFamily="34" charset="0"/>
              <a:buChar char="▪"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年级：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8161E"/>
              </a:buClr>
              <a:buSzPct val="100000"/>
              <a:buFont typeface="Calibri" panose="020F0502020204030204" pitchFamily="34" charset="0"/>
              <a:buChar char="▪"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学院：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8161E"/>
              </a:buClr>
              <a:buSzPct val="100000"/>
              <a:buFont typeface="Calibri" panose="020F0502020204030204" pitchFamily="34" charset="0"/>
              <a:buChar char="▪"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专业：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8161E"/>
              </a:buClr>
              <a:buSzPct val="100000"/>
              <a:buFont typeface="Calibri" panose="020F0502020204030204" pitchFamily="34" charset="0"/>
              <a:buChar char="▪"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格言：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C8161E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（其它内容根据自己情况自行添加）</a:t>
            </a:r>
          </a:p>
        </p:txBody>
      </p:sp>
      <p:sp>
        <p:nvSpPr>
          <p:cNvPr id="8" name="图片占位符 5"/>
          <p:cNvSpPr>
            <a:spLocks noGrp="1"/>
          </p:cNvSpPr>
          <p:nvPr>
            <p:ph type="pic" sz="quarter" idx="15"/>
          </p:nvPr>
        </p:nvSpPr>
        <p:spPr>
          <a:xfrm>
            <a:off x="7394712" y="918785"/>
            <a:ext cx="3717235" cy="5250831"/>
          </a:xfrm>
        </p:spPr>
      </p:sp>
    </p:spTree>
    <p:extLst>
      <p:ext uri="{BB962C8B-B14F-4D97-AF65-F5344CB8AC3E}">
        <p14:creationId xmlns:p14="http://schemas.microsoft.com/office/powerpoint/2010/main" val="166284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1798E26F-7BC6-4746-B231-24CC0D4126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C55E7FD-6EFB-4DDF-B336-DB661CF86C3A}"/>
              </a:ext>
            </a:extLst>
          </p:cNvPr>
          <p:cNvSpPr/>
          <p:nvPr/>
        </p:nvSpPr>
        <p:spPr>
          <a:xfrm>
            <a:off x="0" y="4257633"/>
            <a:ext cx="12192000" cy="852616"/>
          </a:xfrm>
          <a:prstGeom prst="rect">
            <a:avLst/>
          </a:prstGeom>
          <a:solidFill>
            <a:srgbClr val="C8161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1700" b="1" dirty="0"/>
              <a:t>后三页展现学习（需提供绩点） 、科研、学生工作、公益活动及综合能力</a:t>
            </a:r>
            <a:r>
              <a:rPr lang="zh-CN" altLang="en-US" sz="1700" b="1" dirty="0"/>
              <a:t>。不得增页或删除。</a:t>
            </a:r>
          </a:p>
        </p:txBody>
      </p:sp>
    </p:spTree>
    <p:extLst>
      <p:ext uri="{BB962C8B-B14F-4D97-AF65-F5344CB8AC3E}">
        <p14:creationId xmlns:p14="http://schemas.microsoft.com/office/powerpoint/2010/main" val="298330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1798E26F-7BC6-4746-B231-24CC0D4126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C55E7FD-6EFB-4DDF-B336-DB661CF86C3A}"/>
              </a:ext>
            </a:extLst>
          </p:cNvPr>
          <p:cNvSpPr/>
          <p:nvPr/>
        </p:nvSpPr>
        <p:spPr>
          <a:xfrm>
            <a:off x="0" y="5535827"/>
            <a:ext cx="12192000" cy="852616"/>
          </a:xfrm>
          <a:prstGeom prst="rect">
            <a:avLst/>
          </a:prstGeom>
          <a:solidFill>
            <a:srgbClr val="C8161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1700" b="1" dirty="0"/>
              <a:t>后三页展现学习（需提供绩点） 、科研、学生工作、公益活动及综合能力</a:t>
            </a:r>
            <a:r>
              <a:rPr lang="zh-CN" altLang="en-US" sz="1700" b="1" dirty="0"/>
              <a:t>。不得增页或删除。</a:t>
            </a:r>
          </a:p>
        </p:txBody>
      </p:sp>
    </p:spTree>
    <p:extLst>
      <p:ext uri="{BB962C8B-B14F-4D97-AF65-F5344CB8AC3E}">
        <p14:creationId xmlns:p14="http://schemas.microsoft.com/office/powerpoint/2010/main" val="109243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1798E26F-7BC6-4746-B231-24CC0D4126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C55E7FD-6EFB-4DDF-B336-DB661CF86C3A}"/>
              </a:ext>
            </a:extLst>
          </p:cNvPr>
          <p:cNvSpPr/>
          <p:nvPr/>
        </p:nvSpPr>
        <p:spPr>
          <a:xfrm>
            <a:off x="0" y="5535827"/>
            <a:ext cx="12192000" cy="852616"/>
          </a:xfrm>
          <a:prstGeom prst="rect">
            <a:avLst/>
          </a:prstGeom>
          <a:solidFill>
            <a:srgbClr val="C8161E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1700" b="1" dirty="0"/>
              <a:t>后三页展现学习（需提供绩点） 、科研、学生工作、公益活动及综合能力</a:t>
            </a:r>
            <a:r>
              <a:rPr lang="zh-CN" altLang="en-US" sz="1700" b="1" dirty="0"/>
              <a:t>。不得增页或删除。</a:t>
            </a:r>
          </a:p>
        </p:txBody>
      </p:sp>
    </p:spTree>
    <p:extLst>
      <p:ext uri="{BB962C8B-B14F-4D97-AF65-F5344CB8AC3E}">
        <p14:creationId xmlns:p14="http://schemas.microsoft.com/office/powerpoint/2010/main" val="37995622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SJTU-2019">
      <a:dk1>
        <a:srgbClr val="000000"/>
      </a:dk1>
      <a:lt1>
        <a:srgbClr val="FFFFFF"/>
      </a:lt1>
      <a:dk2>
        <a:srgbClr val="1B1C21"/>
      </a:dk2>
      <a:lt2>
        <a:srgbClr val="DBDBDB"/>
      </a:lt2>
      <a:accent1>
        <a:srgbClr val="C8161E"/>
      </a:accent1>
      <a:accent2>
        <a:srgbClr val="44546A"/>
      </a:accent2>
      <a:accent3>
        <a:srgbClr val="1F4D78"/>
      </a:accent3>
      <a:accent4>
        <a:srgbClr val="ED7D31"/>
      </a:accent4>
      <a:accent5>
        <a:srgbClr val="FFC000"/>
      </a:accent5>
      <a:accent6>
        <a:srgbClr val="A5A5A5"/>
      </a:accent6>
      <a:hlink>
        <a:srgbClr val="196E7D"/>
      </a:hlink>
      <a:folHlink>
        <a:srgbClr val="BEBEBE"/>
      </a:folHlink>
    </a:clrScheme>
    <a:fontScheme name="外宣普适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113</Words>
  <Application>Microsoft Office PowerPoint</Application>
  <PresentationFormat>宽屏</PresentationFormat>
  <Paragraphs>11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Microsoft YaHei</vt:lpstr>
      <vt:lpstr>Microsoft YaHei</vt:lpstr>
      <vt:lpstr>Arial</vt:lpstr>
      <vt:lpstr>Calibri</vt:lpstr>
      <vt:lpstr>Wingdings</vt:lpstr>
      <vt:lpstr>1_Office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胡 长俊</dc:creator>
  <cp:lastModifiedBy>于爱涛</cp:lastModifiedBy>
  <cp:revision>71</cp:revision>
  <dcterms:created xsi:type="dcterms:W3CDTF">2020-09-01T04:52:41Z</dcterms:created>
  <dcterms:modified xsi:type="dcterms:W3CDTF">2020-09-24T11:47:35Z</dcterms:modified>
</cp:coreProperties>
</file>